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648" r:id="rId19"/>
    <p:sldId id="258" r:id="rId20"/>
    <p:sldId id="674" r:id="rId21"/>
    <p:sldId id="696" r:id="rId22"/>
    <p:sldId id="694" r:id="rId23"/>
    <p:sldId id="675" r:id="rId24"/>
    <p:sldId id="617" r:id="rId25"/>
    <p:sldId id="693" r:id="rId26"/>
    <p:sldId id="692" r:id="rId27"/>
    <p:sldId id="621" r:id="rId28"/>
    <p:sldId id="608" r:id="rId2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90" autoAdjust="0"/>
    <p:restoredTop sz="94237" autoAdjust="0"/>
  </p:normalViewPr>
  <p:slideViewPr>
    <p:cSldViewPr>
      <p:cViewPr varScale="1">
        <p:scale>
          <a:sx n="95" d="100"/>
          <a:sy n="95" d="100"/>
        </p:scale>
        <p:origin x="200" y="600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18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2021!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0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2000" b="1" dirty="0"/>
              <a:t>Do not let computing block your research!</a:t>
            </a:r>
          </a:p>
          <a:p>
            <a:pPr lvl="1"/>
            <a:r>
              <a:rPr lang="en-US" sz="1600" dirty="0"/>
              <a:t>Computing is cheap and plentiful</a:t>
            </a:r>
          </a:p>
          <a:p>
            <a:pPr lvl="1"/>
            <a:r>
              <a:rPr lang="en-US" sz="1600" dirty="0"/>
              <a:t>Push the limits of what you can do</a:t>
            </a:r>
          </a:p>
          <a:p>
            <a:pPr lvl="1"/>
            <a:r>
              <a:rPr lang="en-US" sz="1600" dirty="0"/>
              <a:t>If you run out of science to do, transcend the boundaries of your science</a:t>
            </a:r>
          </a:p>
          <a:p>
            <a:pPr lvl="1"/>
            <a:r>
              <a:rPr lang="en-US" sz="16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Help &amp; encourage others:</a:t>
            </a:r>
            <a:br>
              <a:rPr lang="en-US" sz="2000" dirty="0"/>
            </a:br>
            <a:r>
              <a:rPr lang="en-US" sz="20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16986</TotalTime>
  <Words>1047</Words>
  <Application>Microsoft Macintosh PowerPoint</Application>
  <PresentationFormat>On-screen Show (16:9)</PresentationFormat>
  <Paragraphs>181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School, HTC, and OSG</vt:lpstr>
      <vt:lpstr>PowerPoint Presentation</vt:lpstr>
      <vt:lpstr>Why We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OSG Virtual School Content</vt:lpstr>
      <vt:lpstr>For Researchers and Campuses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372</cp:revision>
  <cp:lastPrinted>2017-07-16T13:35:46Z</cp:lastPrinted>
  <dcterms:modified xsi:type="dcterms:W3CDTF">2021-08-03T02:01:28Z</dcterms:modified>
</cp:coreProperties>
</file>